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9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6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4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6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8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4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8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6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3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6EA94-B60B-40A8-AEEE-39CA2FEE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Max revenue generated by a customer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F0419-EFC0-417E-9097-87C5736D3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5657" y="1825625"/>
            <a:ext cx="8180686" cy="4351338"/>
          </a:xfrm>
        </p:spPr>
      </p:pic>
    </p:spTree>
    <p:extLst>
      <p:ext uri="{BB962C8B-B14F-4D97-AF65-F5344CB8AC3E}">
        <p14:creationId xmlns:p14="http://schemas.microsoft.com/office/powerpoint/2010/main" val="2158720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010CD0-1617-4191-B491-518417636D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Sales Quantity by customer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1FC55FE-4027-4CE2-BB21-6D9C758407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45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D004-1356-4858-9287-E536FB45B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6361B0-DC11-4CC7-89C1-21C643DFA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83" y="1825625"/>
            <a:ext cx="8447233" cy="4351338"/>
          </a:xfrm>
        </p:spPr>
      </p:pic>
    </p:spTree>
    <p:extLst>
      <p:ext uri="{BB962C8B-B14F-4D97-AF65-F5344CB8AC3E}">
        <p14:creationId xmlns:p14="http://schemas.microsoft.com/office/powerpoint/2010/main" val="2626328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8F90F-6B24-404F-996D-A87938DC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both of the titles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BA3494-3252-4D38-8F6F-95705A98A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513" y="1825625"/>
            <a:ext cx="9030974" cy="4351338"/>
          </a:xfrm>
        </p:spPr>
      </p:pic>
    </p:spTree>
    <p:extLst>
      <p:ext uri="{BB962C8B-B14F-4D97-AF65-F5344CB8AC3E}">
        <p14:creationId xmlns:p14="http://schemas.microsoft.com/office/powerpoint/2010/main" val="1185153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EC93E-C093-4ACB-8725-C369C22C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Titles names are more meaningful now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EE23C5-75E7-45CE-8103-2CB1B2F3A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048" y="1825625"/>
            <a:ext cx="7289903" cy="4351338"/>
          </a:xfrm>
        </p:spPr>
      </p:pic>
    </p:spTree>
    <p:extLst>
      <p:ext uri="{BB962C8B-B14F-4D97-AF65-F5344CB8AC3E}">
        <p14:creationId xmlns:p14="http://schemas.microsoft.com/office/powerpoint/2010/main" val="1199057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22B6-19A9-4CD0-B82A-5A88B53E7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a slicer on a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33D108-7A6E-4EAC-BEEE-8D9F38A8D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110" y="1825625"/>
            <a:ext cx="7665780" cy="4351338"/>
          </a:xfrm>
        </p:spPr>
      </p:pic>
    </p:spTree>
    <p:extLst>
      <p:ext uri="{BB962C8B-B14F-4D97-AF65-F5344CB8AC3E}">
        <p14:creationId xmlns:p14="http://schemas.microsoft.com/office/powerpoint/2010/main" val="3172533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2E79-2194-489D-B4AC-F8DDFA0C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an Year on a slicer field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8D0F59-FCF4-46B7-8847-039CCF27D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039" y="1690688"/>
            <a:ext cx="8799168" cy="4351338"/>
          </a:xfrm>
        </p:spPr>
      </p:pic>
    </p:spTree>
    <p:extLst>
      <p:ext uri="{BB962C8B-B14F-4D97-AF65-F5344CB8AC3E}">
        <p14:creationId xmlns:p14="http://schemas.microsoft.com/office/powerpoint/2010/main" val="2094620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A8D58-1381-4BF0-9B93-D49D8083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Goto</a:t>
            </a:r>
            <a:r>
              <a:rPr lang="en-US" dirty="0"/>
              <a:t> settings and click on style type “tiles”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2A02FD-9EBD-445B-958A-F7524ED3E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164" y="1825625"/>
            <a:ext cx="8771671" cy="4351338"/>
          </a:xfrm>
        </p:spPr>
      </p:pic>
    </p:spTree>
    <p:extLst>
      <p:ext uri="{BB962C8B-B14F-4D97-AF65-F5344CB8AC3E}">
        <p14:creationId xmlns:p14="http://schemas.microsoft.com/office/powerpoint/2010/main" val="3371154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D600C-89FF-48CA-B624-08D5E226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Tiles would appear and thickening of borders would occur via format option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61CDE9-F4D1-44D0-8B2E-2B70697C6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363" y="1825625"/>
            <a:ext cx="8855274" cy="4351338"/>
          </a:xfrm>
        </p:spPr>
      </p:pic>
    </p:spTree>
    <p:extLst>
      <p:ext uri="{BB962C8B-B14F-4D97-AF65-F5344CB8AC3E}">
        <p14:creationId xmlns:p14="http://schemas.microsoft.com/office/powerpoint/2010/main" val="160562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8408-4C22-4858-8321-22CEA490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create a horizontal list style of year too, First create a vertical list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1CE93C-37CA-4850-BD07-537650C62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011" y="1825625"/>
            <a:ext cx="8789978" cy="4351338"/>
          </a:xfrm>
        </p:spPr>
      </p:pic>
    </p:spTree>
    <p:extLst>
      <p:ext uri="{BB962C8B-B14F-4D97-AF65-F5344CB8AC3E}">
        <p14:creationId xmlns:p14="http://schemas.microsoft.com/office/powerpoint/2010/main" val="3431873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D22081-6AD3-4E34-85E3-4F6A0FE0B8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is cleaned Now in report view start building the actual Dashboard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2F1C70-560C-4C02-B41A-0705931BE8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90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39BD6-B911-408A-86DE-F6B46CB6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you verify year 2020 has a revenue of 142.22M?? GOTO </a:t>
            </a:r>
            <a:r>
              <a:rPr lang="en-US" dirty="0" err="1"/>
              <a:t>mysql</a:t>
            </a:r>
            <a:r>
              <a:rPr lang="en-US" dirty="0"/>
              <a:t> workbench 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0C52C7-8B05-4636-9FFB-D57E51A93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803" y="1825625"/>
            <a:ext cx="5524394" cy="4351338"/>
          </a:xfrm>
        </p:spPr>
      </p:pic>
    </p:spTree>
    <p:extLst>
      <p:ext uri="{BB962C8B-B14F-4D97-AF65-F5344CB8AC3E}">
        <p14:creationId xmlns:p14="http://schemas.microsoft.com/office/powerpoint/2010/main" val="3189313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3FB8-C5E0-4D6D-8695-490FDB64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total revenue as displayed in power BI Dashboard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0ABB46-233C-41FB-9259-653F6972C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757" y="2340212"/>
            <a:ext cx="5959356" cy="3375953"/>
          </a:xfrm>
        </p:spPr>
      </p:pic>
    </p:spTree>
    <p:extLst>
      <p:ext uri="{BB962C8B-B14F-4D97-AF65-F5344CB8AC3E}">
        <p14:creationId xmlns:p14="http://schemas.microsoft.com/office/powerpoint/2010/main" val="3859880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8A47-83D0-40CA-827A-5DEE42729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 another slicer of type “vertical” 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877B49-32AA-488A-AC80-549AD8228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532" y="1825625"/>
            <a:ext cx="9156936" cy="4351338"/>
          </a:xfrm>
        </p:spPr>
      </p:pic>
    </p:spTree>
    <p:extLst>
      <p:ext uri="{BB962C8B-B14F-4D97-AF65-F5344CB8AC3E}">
        <p14:creationId xmlns:p14="http://schemas.microsoft.com/office/powerpoint/2010/main" val="2979893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0000-6618-4159-9FBC-0FE88C2E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date format into Month and Year only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254B5B-148D-4EE1-816F-C7848B956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742" y="1825625"/>
            <a:ext cx="7824515" cy="4351338"/>
          </a:xfrm>
        </p:spPr>
      </p:pic>
    </p:spTree>
    <p:extLst>
      <p:ext uri="{BB962C8B-B14F-4D97-AF65-F5344CB8AC3E}">
        <p14:creationId xmlns:p14="http://schemas.microsoft.com/office/powerpoint/2010/main" val="3570006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F322-3927-413C-AD42-7C4E30A6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change date format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B4BA23-4026-447E-A952-91FB924B2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548" y="1825625"/>
            <a:ext cx="8320904" cy="4351338"/>
          </a:xfrm>
        </p:spPr>
      </p:pic>
    </p:spTree>
    <p:extLst>
      <p:ext uri="{BB962C8B-B14F-4D97-AF65-F5344CB8AC3E}">
        <p14:creationId xmlns:p14="http://schemas.microsoft.com/office/powerpoint/2010/main" val="1751133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C52DE-25EC-4DE8-8E14-E886E1F0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Open </a:t>
            </a:r>
            <a:r>
              <a:rPr lang="en-US" dirty="0" err="1"/>
              <a:t>sql</a:t>
            </a:r>
            <a:r>
              <a:rPr lang="en-US" dirty="0"/>
              <a:t> and run queries to compare Power BI revenue and SQL result.. And </a:t>
            </a:r>
            <a:r>
              <a:rPr lang="en-US" dirty="0" err="1"/>
              <a:t>tey</a:t>
            </a:r>
            <a:r>
              <a:rPr lang="en-US" dirty="0"/>
              <a:t>  are Same         </a:t>
            </a:r>
            <a:br>
              <a:rPr lang="en-US" dirty="0"/>
            </a:br>
            <a:r>
              <a:rPr lang="en-US" dirty="0"/>
              <a:t>                                                                            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AD469F-FE3D-4627-8246-BC48063171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4533"/>
            <a:ext cx="5181600" cy="2773521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D835B94-D51A-4A61-AA1A-B68D7FCFA3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D7E801-6426-43B7-B56E-ADF566C08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7" y="2797029"/>
            <a:ext cx="5685013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36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1427-29DE-4F1D-A69D-BB481E956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Year revenue from </a:t>
            </a:r>
            <a:r>
              <a:rPr lang="en-US" dirty="0" err="1"/>
              <a:t>Mysql</a:t>
            </a:r>
            <a:r>
              <a:rPr lang="en-US" dirty="0"/>
              <a:t> Query and power BI dashboard</a:t>
            </a:r>
            <a:r>
              <a:rPr lang="en-US" dirty="0">
                <a:sym typeface="Wingdings" panose="05000000000000000000" pitchFamily="2" charset="2"/>
              </a:rPr>
              <a:t> same </a:t>
            </a:r>
            <a:r>
              <a:rPr lang="en-US" dirty="0" err="1">
                <a:sym typeface="Wingdings" panose="05000000000000000000" pitchFamily="2" charset="2"/>
              </a:rPr>
              <a:t>resul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E5CC5D-D7F0-4075-B944-B9C9E562B4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26515"/>
            <a:ext cx="5181600" cy="25495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91E5F5-B638-4A7C-AB58-5E800B5B51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80120"/>
            <a:ext cx="5181600" cy="2642348"/>
          </a:xfrm>
        </p:spPr>
      </p:pic>
    </p:spTree>
    <p:extLst>
      <p:ext uri="{BB962C8B-B14F-4D97-AF65-F5344CB8AC3E}">
        <p14:creationId xmlns:p14="http://schemas.microsoft.com/office/powerpoint/2010/main" val="222224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CB7C4E-B822-43C6-A150-03DEBE16B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generate revenue by region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D3FBD0-AFC7-4BD2-8116-7F8A028DF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896" y="1825625"/>
            <a:ext cx="8174208" cy="4351338"/>
          </a:xfrm>
        </p:spPr>
      </p:pic>
    </p:spTree>
    <p:extLst>
      <p:ext uri="{BB962C8B-B14F-4D97-AF65-F5344CB8AC3E}">
        <p14:creationId xmlns:p14="http://schemas.microsoft.com/office/powerpoint/2010/main" val="938376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A8DEA-2584-4E8C-96F7-5D49651F48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Show top five </a:t>
            </a:r>
            <a:r>
              <a:rPr lang="en-US" dirty="0" err="1"/>
              <a:t>cutomers</a:t>
            </a:r>
            <a:r>
              <a:rPr lang="en-US" dirty="0"/>
              <a:t> </a:t>
            </a:r>
            <a:r>
              <a:rPr lang="en-US" dirty="0" err="1"/>
              <a:t>givin</a:t>
            </a:r>
            <a:r>
              <a:rPr lang="en-US" dirty="0"/>
              <a:t> you the max business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66D5405-8088-4A4F-840C-D7E4C8C54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69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34638-F8F1-461B-89E9-ED7ACC57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revenue by customer name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81FB09-41A7-4E46-B767-8B9423C47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826" y="1825625"/>
            <a:ext cx="9978347" cy="4351338"/>
          </a:xfrm>
        </p:spPr>
      </p:pic>
    </p:spTree>
    <p:extLst>
      <p:ext uri="{BB962C8B-B14F-4D97-AF65-F5344CB8AC3E}">
        <p14:creationId xmlns:p14="http://schemas.microsoft.com/office/powerpoint/2010/main" val="841771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F3C0-8ABB-41BD-A135-9B7161CA0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48DEA7-731D-4D49-AE9E-E07E475B8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383" y="1601507"/>
            <a:ext cx="8263234" cy="4351338"/>
          </a:xfrm>
        </p:spPr>
      </p:pic>
    </p:spTree>
    <p:extLst>
      <p:ext uri="{BB962C8B-B14F-4D97-AF65-F5344CB8AC3E}">
        <p14:creationId xmlns:p14="http://schemas.microsoft.com/office/powerpoint/2010/main" val="695553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20146-9157-47DF-AE40-2DDC0581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Top five customers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B9CCE7-0368-483B-9EC1-5AEA3BBB9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200" y="1825625"/>
            <a:ext cx="10171599" cy="4351338"/>
          </a:xfrm>
        </p:spPr>
      </p:pic>
    </p:spTree>
    <p:extLst>
      <p:ext uri="{BB962C8B-B14F-4D97-AF65-F5344CB8AC3E}">
        <p14:creationId xmlns:p14="http://schemas.microsoft.com/office/powerpoint/2010/main" val="1972621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F865A-94F2-4373-A180-7911E501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“5” on top N to et top 5 customers wo generate sales 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156310-43A4-41D0-8363-060682BD3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84A240-95A5-4E6D-B89F-FECAE4091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815"/>
            <a:ext cx="12192000" cy="53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17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7AA76-F424-4AD8-9123-C6362DA6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to general settings and change the title name of the graph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EE018-5A18-4E81-A71F-382342CA3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975" y="1825625"/>
            <a:ext cx="9932049" cy="4351338"/>
          </a:xfrm>
        </p:spPr>
      </p:pic>
    </p:spTree>
    <p:extLst>
      <p:ext uri="{BB962C8B-B14F-4D97-AF65-F5344CB8AC3E}">
        <p14:creationId xmlns:p14="http://schemas.microsoft.com/office/powerpoint/2010/main" val="259179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1ABF-17B8-4455-ABEC-1E0C738E1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GOTO Y-axis settings and increase its font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2B5A96-7090-45B2-9DF8-ED42EEB64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140" y="1825625"/>
            <a:ext cx="8901720" cy="4351338"/>
          </a:xfrm>
        </p:spPr>
      </p:pic>
    </p:spTree>
    <p:extLst>
      <p:ext uri="{BB962C8B-B14F-4D97-AF65-F5344CB8AC3E}">
        <p14:creationId xmlns:p14="http://schemas.microsoft.com/office/powerpoint/2010/main" val="3797884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10D8D2-17E0-4C1C-9D0A-5E14433934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 5 Products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D0453B-6C6E-42F4-82E3-BF045932E1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07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9F78-3887-4F6A-8FED-D3840161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Again get a bar Chart and compare product code by Revenue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691E08-9F4B-46BC-A30E-474833DBF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435" y="1825625"/>
            <a:ext cx="10433130" cy="4351338"/>
          </a:xfrm>
        </p:spPr>
      </p:pic>
    </p:spTree>
    <p:extLst>
      <p:ext uri="{BB962C8B-B14F-4D97-AF65-F5344CB8AC3E}">
        <p14:creationId xmlns:p14="http://schemas.microsoft.com/office/powerpoint/2010/main" val="318758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EEB39-017C-4931-BBC8-4EE798FE3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top 5 product in terms of revenue and refine the bar chart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F400D3-A160-4B7E-8A5B-18A7E3C85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2423"/>
            <a:ext cx="10515600" cy="4177742"/>
          </a:xfrm>
        </p:spPr>
      </p:pic>
    </p:spTree>
    <p:extLst>
      <p:ext uri="{BB962C8B-B14F-4D97-AF65-F5344CB8AC3E}">
        <p14:creationId xmlns:p14="http://schemas.microsoft.com/office/powerpoint/2010/main" val="1271160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AFBA-143C-4ED0-B457-232B7A44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“Apply now”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DC062C-2AA8-47B1-8995-698DC95F6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4739"/>
            <a:ext cx="10515600" cy="4213109"/>
          </a:xfrm>
        </p:spPr>
      </p:pic>
    </p:spTree>
    <p:extLst>
      <p:ext uri="{BB962C8B-B14F-4D97-AF65-F5344CB8AC3E}">
        <p14:creationId xmlns:p14="http://schemas.microsoft.com/office/powerpoint/2010/main" val="1775145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90199A-2D0E-4383-9437-E7115FC4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tackle such data?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9211EF-F1D6-47C7-ADD6-472BB722D0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3140" y="2543397"/>
            <a:ext cx="6103588" cy="3434616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EE627-A5AE-4F1A-930B-6D6CEB01D5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Being data analyst you are suppose ask the company to get the data right</a:t>
            </a:r>
          </a:p>
          <a:p>
            <a:r>
              <a:rPr lang="en-US" dirty="0"/>
              <a:t>The max decisions based on product and their  sales</a:t>
            </a:r>
          </a:p>
        </p:txBody>
      </p:sp>
    </p:spTree>
    <p:extLst>
      <p:ext uri="{BB962C8B-B14F-4D97-AF65-F5344CB8AC3E}">
        <p14:creationId xmlns:p14="http://schemas.microsoft.com/office/powerpoint/2010/main" val="2118150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5967F6-3D3B-44D1-B042-F8256260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Goto</a:t>
            </a:r>
            <a:r>
              <a:rPr lang="en-US" dirty="0"/>
              <a:t> formatting Pane-&gt; 	general-&gt; title</a:t>
            </a:r>
            <a:br>
              <a:rPr lang="en-US" dirty="0"/>
            </a:br>
            <a:r>
              <a:rPr lang="en-US" dirty="0"/>
              <a:t>to change title of a bar chart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3A5E1B-B601-4095-AAAA-EC27A3B23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419" y="1825625"/>
            <a:ext cx="9419162" cy="4351338"/>
          </a:xfrm>
        </p:spPr>
      </p:pic>
    </p:spTree>
    <p:extLst>
      <p:ext uri="{BB962C8B-B14F-4D97-AF65-F5344CB8AC3E}">
        <p14:creationId xmlns:p14="http://schemas.microsoft.com/office/powerpoint/2010/main" val="39197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D898B-A664-4F9A-96D5-D1C25B2A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name of the table and click “Load”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1AD039-DEE7-4E31-BFF9-37EAAC8A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4570" y="1825625"/>
            <a:ext cx="5442860" cy="4351338"/>
          </a:xfrm>
        </p:spPr>
      </p:pic>
    </p:spTree>
    <p:extLst>
      <p:ext uri="{BB962C8B-B14F-4D97-AF65-F5344CB8AC3E}">
        <p14:creationId xmlns:p14="http://schemas.microsoft.com/office/powerpoint/2010/main" val="308947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36CB7-A03D-4773-A294-D6CFDC242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we filter via clicking bar you see for example “</a:t>
            </a:r>
            <a:r>
              <a:rPr lang="en-US" dirty="0" err="1"/>
              <a:t>Dehli</a:t>
            </a:r>
            <a:r>
              <a:rPr lang="en-US" dirty="0"/>
              <a:t>” and many other bars are not contributing to the filtered desired results. This creates the confusion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A2AEA8-6D74-483A-9567-F4B6E788F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1798" y="1678398"/>
            <a:ext cx="7554856" cy="4351338"/>
          </a:xfrm>
        </p:spPr>
      </p:pic>
    </p:spTree>
    <p:extLst>
      <p:ext uri="{BB962C8B-B14F-4D97-AF65-F5344CB8AC3E}">
        <p14:creationId xmlns:p14="http://schemas.microsoft.com/office/powerpoint/2010/main" val="520774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89076-81C8-412C-A380-39C34EB5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resolve confusion of filtered bars appearing, </a:t>
            </a:r>
            <a:r>
              <a:rPr lang="en-US" dirty="0" err="1"/>
              <a:t>goto</a:t>
            </a:r>
            <a:r>
              <a:rPr lang="en-US" dirty="0"/>
              <a:t> “options and settings”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B77B53-2CF3-47AF-8836-9FD41FEEE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540" y="1825625"/>
            <a:ext cx="8364920" cy="4351338"/>
          </a:xfrm>
        </p:spPr>
      </p:pic>
    </p:spTree>
    <p:extLst>
      <p:ext uri="{BB962C8B-B14F-4D97-AF65-F5344CB8AC3E}">
        <p14:creationId xmlns:p14="http://schemas.microsoft.com/office/powerpoint/2010/main" val="2234948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E2002-C12D-4AA1-8FB2-8ED0613B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</a:t>
            </a:r>
            <a:r>
              <a:rPr lang="en-US" dirty="0" err="1"/>
              <a:t>Settin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F6977F-F878-48BE-B0B7-B57CC1EE7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3277"/>
            <a:ext cx="314392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EB053-7FAB-47E4-884B-3CC7AB8C5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357" y="-117987"/>
            <a:ext cx="7206992" cy="6858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1563F9A-501A-446C-8853-50C9720DC360}"/>
              </a:ext>
            </a:extLst>
          </p:cNvPr>
          <p:cNvSpPr/>
          <p:nvPr/>
        </p:nvSpPr>
        <p:spPr>
          <a:xfrm>
            <a:off x="3854245" y="3500284"/>
            <a:ext cx="1022555" cy="5604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84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4F521-6C2E-4B54-9BB6-90B22856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291E96-835B-4C14-BAE4-9B6259788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540" y="1825625"/>
            <a:ext cx="7604920" cy="4351338"/>
          </a:xfrm>
        </p:spPr>
      </p:pic>
    </p:spTree>
    <p:extLst>
      <p:ext uri="{BB962C8B-B14F-4D97-AF65-F5344CB8AC3E}">
        <p14:creationId xmlns:p14="http://schemas.microsoft.com/office/powerpoint/2010/main" val="696469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D5F6E2-BEF9-49EF-9925-227DF7450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Mobile view of client’s Dashboard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984A90-5886-464F-819B-3F290CD3A0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031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8F5E3-40BB-4D0B-B9E1-013D10DDE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omitted extra charts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1E550E-59F2-4361-B3D8-A2405F19C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069" y="1825625"/>
            <a:ext cx="8559862" cy="4351338"/>
          </a:xfrm>
        </p:spPr>
      </p:pic>
    </p:spTree>
    <p:extLst>
      <p:ext uri="{BB962C8B-B14F-4D97-AF65-F5344CB8AC3E}">
        <p14:creationId xmlns:p14="http://schemas.microsoft.com/office/powerpoint/2010/main" val="2347724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51D76-0A77-4697-9A49-6D38CA308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Client’s Feedback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E770B54-6360-45AC-B8F8-4EF8BF35C6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00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F7F6C-9E37-4E76-A3E1-2E1FDF98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B97D-6A1E-4626-98B9-3410ED0AB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77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7571-D8AF-4B4C-A1BA-F03E6500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side of </a:t>
            </a:r>
            <a:r>
              <a:rPr lang="en-US" dirty="0" err="1"/>
              <a:t>BaseMeasure</a:t>
            </a:r>
            <a:r>
              <a:rPr lang="en-US" dirty="0"/>
              <a:t> table and click on new measure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905052-90E0-4FC6-A059-E8E9E3133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132" y="1825625"/>
            <a:ext cx="8959736" cy="4351338"/>
          </a:xfrm>
        </p:spPr>
      </p:pic>
    </p:spTree>
    <p:extLst>
      <p:ext uri="{BB962C8B-B14F-4D97-AF65-F5344CB8AC3E}">
        <p14:creationId xmlns:p14="http://schemas.microsoft.com/office/powerpoint/2010/main" val="301153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ED90D-A500-474F-A1BC-60CE3F25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select sales amount Summing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9E8170-3382-4E8A-8340-73EF6D474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072736-79E6-46FC-ACE3-B7511E1CF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973" y="1917043"/>
            <a:ext cx="7110076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5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7C470-902F-4919-B952-A659ADF1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Similarly create another measure of </a:t>
            </a:r>
            <a:r>
              <a:rPr lang="en-US" dirty="0" err="1"/>
              <a:t>BaseMeasure</a:t>
            </a:r>
            <a:r>
              <a:rPr lang="en-US" dirty="0"/>
              <a:t> table name “</a:t>
            </a:r>
            <a:r>
              <a:rPr lang="en-US" dirty="0" err="1"/>
              <a:t>Sale_Qty</a:t>
            </a:r>
            <a:r>
              <a:rPr lang="en-US" dirty="0"/>
              <a:t>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E7B73D-17EF-482B-BF45-ADBDC455E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5506" y="1825625"/>
            <a:ext cx="8120987" cy="4351338"/>
          </a:xfrm>
        </p:spPr>
      </p:pic>
    </p:spTree>
    <p:extLst>
      <p:ext uri="{BB962C8B-B14F-4D97-AF65-F5344CB8AC3E}">
        <p14:creationId xmlns:p14="http://schemas.microsoft.com/office/powerpoint/2010/main" val="2651658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4BB06-487C-49E2-9423-F729882CF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drag card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3BCD89-F1C9-464C-AD41-E5561BBEA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972" y="1825625"/>
            <a:ext cx="9516056" cy="4351338"/>
          </a:xfrm>
        </p:spPr>
      </p:pic>
    </p:spTree>
    <p:extLst>
      <p:ext uri="{BB962C8B-B14F-4D97-AF65-F5344CB8AC3E}">
        <p14:creationId xmlns:p14="http://schemas.microsoft.com/office/powerpoint/2010/main" val="3116169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AF365-56E8-4AB5-9F39-163005E8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display total revenue and total sales Quantity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BEA942-F7B1-45DF-AC14-7C05DB2FE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114" y="1825625"/>
            <a:ext cx="9117771" cy="4351338"/>
          </a:xfrm>
        </p:spPr>
      </p:pic>
    </p:spTree>
    <p:extLst>
      <p:ext uri="{BB962C8B-B14F-4D97-AF65-F5344CB8AC3E}">
        <p14:creationId xmlns:p14="http://schemas.microsoft.com/office/powerpoint/2010/main" val="1024670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5160</TotalTime>
  <Words>419</Words>
  <Application>Microsoft Office PowerPoint</Application>
  <PresentationFormat>Widescreen</PresentationFormat>
  <Paragraphs>47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Data visualization</vt:lpstr>
      <vt:lpstr>Data is cleaned Now in report view start building the actual Dashboard</vt:lpstr>
      <vt:lpstr>Create Table</vt:lpstr>
      <vt:lpstr>Enter name of the table and click “Load”</vt:lpstr>
      <vt:lpstr>Click on side of BaseMeasure table and click on new measure</vt:lpstr>
      <vt:lpstr>Revenue select sales amount Summing </vt:lpstr>
      <vt:lpstr>Similarly create another measure of BaseMeasure table name “Sale_Qty”</vt:lpstr>
      <vt:lpstr>Visualization drag card </vt:lpstr>
      <vt:lpstr>Card and display total revenue and total sales Quantity </vt:lpstr>
      <vt:lpstr>Find Max revenue generated by a customer</vt:lpstr>
      <vt:lpstr>Sales Quantity by customer</vt:lpstr>
      <vt:lpstr>PowerPoint Presentation</vt:lpstr>
      <vt:lpstr>Change both of the titles </vt:lpstr>
      <vt:lpstr>Titles names are more meaningful now </vt:lpstr>
      <vt:lpstr>Put a slicer on a dashboard</vt:lpstr>
      <vt:lpstr>Put an Year on a slicer field </vt:lpstr>
      <vt:lpstr>Goto settings and click on style type “tiles” </vt:lpstr>
      <vt:lpstr>Tiles would appear and thickening of borders would occur via format option</vt:lpstr>
      <vt:lpstr>You can create a horizontal list style of year too, First create a vertical list </vt:lpstr>
      <vt:lpstr>How can you verify year 2020 has a revenue of 142.22M?? GOTO mysql workbench  </vt:lpstr>
      <vt:lpstr>Similar total revenue as displayed in power BI Dashboard </vt:lpstr>
      <vt:lpstr>Produce another slicer of type “vertical”   </vt:lpstr>
      <vt:lpstr>Change the date format into Month and Year only  </vt:lpstr>
      <vt:lpstr>Another way to change date format</vt:lpstr>
      <vt:lpstr> Open sql and run queries to compare Power BI revenue and SQL result.. And tey  are Same                                                                                       </vt:lpstr>
      <vt:lpstr>Compare Year revenue from Mysql Query and power BI dashboard same resul</vt:lpstr>
      <vt:lpstr>Now generate revenue by region</vt:lpstr>
      <vt:lpstr>Show top five cutomers givin you the max business </vt:lpstr>
      <vt:lpstr>Simple revenue by customer name</vt:lpstr>
      <vt:lpstr>For Top five customers </vt:lpstr>
      <vt:lpstr>Write “5” on top N to et top 5 customers wo generate sales  </vt:lpstr>
      <vt:lpstr>go to to general settings and change the title name of the graph</vt:lpstr>
      <vt:lpstr>GOTO Y-axis settings and increase its font</vt:lpstr>
      <vt:lpstr>Top 5 Products </vt:lpstr>
      <vt:lpstr>Again get a bar Chart and compare product code by Revenue</vt:lpstr>
      <vt:lpstr>Filter top 5 product in terms of revenue and refine the bar chart  </vt:lpstr>
      <vt:lpstr>Click on “Apply now”</vt:lpstr>
      <vt:lpstr>How would you tackle such data? </vt:lpstr>
      <vt:lpstr>Goto formatting Pane-&gt;  general-&gt; title to change title of a bar chart</vt:lpstr>
      <vt:lpstr>As we filter via clicking bar you see for example “Dehli” and many other bars are not contributing to the filtered desired results. This creates the confusion</vt:lpstr>
      <vt:lpstr>To resolve confusion of filtered bars appearing, goto “options and settings”</vt:lpstr>
      <vt:lpstr>Report Settin</vt:lpstr>
      <vt:lpstr>Problem solved</vt:lpstr>
      <vt:lpstr>Mobile view of client’s Dashboard </vt:lpstr>
      <vt:lpstr>We have omitted extra charts</vt:lpstr>
      <vt:lpstr>Client’s Feedback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cp:lastModifiedBy>maidakhalid90@gmail.com</cp:lastModifiedBy>
  <cp:revision>5</cp:revision>
  <dcterms:modified xsi:type="dcterms:W3CDTF">2025-03-17T03:44:34Z</dcterms:modified>
</cp:coreProperties>
</file>